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99347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12705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3835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65737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3763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0050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5367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01466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491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854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35230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201B0-F3F2-4C57-B238-F0454C7EAAEA}" type="datetimeFigureOut">
              <a:rPr lang="uk-UA" smtClean="0"/>
              <a:t>03.01.2023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E5B15-629C-4671-92ED-95C11F4E9A20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73584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ізниця між поворотом по малому і великому радіусу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84" end="123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2768" y="977153"/>
            <a:ext cx="7777380" cy="437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8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Широкий екран</PresentationFormat>
  <Paragraphs>0</Paragraphs>
  <Slides>1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Тема Office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Token</dc:creator>
  <cp:lastModifiedBy>Token</cp:lastModifiedBy>
  <cp:revision>1</cp:revision>
  <dcterms:created xsi:type="dcterms:W3CDTF">2023-01-03T11:06:02Z</dcterms:created>
  <dcterms:modified xsi:type="dcterms:W3CDTF">2023-01-03T11:13:30Z</dcterms:modified>
</cp:coreProperties>
</file>

<file path=docProps/thumbnail.jpeg>
</file>